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257" r:id="rId4"/>
    <p:sldId id="260" r:id="rId5"/>
    <p:sldId id="261" r:id="rId6"/>
    <p:sldId id="272" r:id="rId7"/>
    <p:sldId id="259" r:id="rId8"/>
    <p:sldId id="258" r:id="rId9"/>
    <p:sldId id="262" r:id="rId10"/>
    <p:sldId id="263" r:id="rId11"/>
    <p:sldId id="264" r:id="rId12"/>
    <p:sldId id="266" r:id="rId13"/>
    <p:sldId id="267" r:id="rId14"/>
    <p:sldId id="275" r:id="rId15"/>
    <p:sldId id="271" r:id="rId16"/>
    <p:sldId id="269" r:id="rId17"/>
    <p:sldId id="270" r:id="rId18"/>
    <p:sldId id="273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>
        <p:scale>
          <a:sx n="68" d="100"/>
          <a:sy n="68" d="100"/>
        </p:scale>
        <p:origin x="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9DD4C-D2C4-4409-950C-CA7FE3ECFE3A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2B41-7C72-4B13-A740-9C00827DF4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2B41-7C72-4B13-A740-9C00827DF40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0C67CB-F1A2-494B-A750-1E051B46C6AC}" type="datetimeFigureOut">
              <a:rPr lang="pl-PL" smtClean="0"/>
              <a:pPr/>
              <a:t>2010-03-03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54B679-D914-4A26-8B7A-09CA944D30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prezentacja%20Emilia%20Krawczyk\podk&#322;ad%20muzyczny%20do%20prezentacji%20Emilii%20Krawczyk%20PG%20nr%201%20w%20Ole&#347;ni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6500858" cy="3071834"/>
          </a:xfrm>
        </p:spPr>
        <p:txBody>
          <a:bodyPr>
            <a:noAutofit/>
          </a:bodyPr>
          <a:lstStyle/>
          <a:p>
            <a:pPr algn="ctr"/>
            <a:r>
              <a:rPr lang="pl-PL" sz="5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Publiczne               Gimnazjum nr 1 w Oleśnie </a:t>
            </a:r>
            <a:endParaRPr lang="pl-PL" sz="5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57422" y="4429132"/>
            <a:ext cx="6000792" cy="21431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Prezentacja pomoże Ci dokonać właściwego wyboru szkoły</a:t>
            </a:r>
            <a:endParaRPr lang="pl-PL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podkład muzyczny do prezentacji Emilii Krawczyk PG nr 1 w Oleś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1934" y="857232"/>
            <a:ext cx="3857652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pracowni chemicznej uczymy się                              i wykonujemy rozmaite doświadczenia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JHGFDXSZ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449198" cy="49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" name="Obraz 3" descr="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357562"/>
            <a:ext cx="405170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 brak też rozrywki</a:t>
            </a: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tatat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571612"/>
            <a:ext cx="6536284" cy="490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szkole wspólnie z nauczycielami realizujemy wiele projektów edukacyjnych np.:</a:t>
            </a:r>
            <a:b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„Aktywnie poznajemy świat”</a:t>
            </a:r>
            <a:b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„Nowe technologie na usługach edukacji”</a:t>
            </a:r>
            <a:b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„Równy start w przyszłość”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jw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389152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Obraz 4" descr="p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14752"/>
            <a:ext cx="3876675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Każda lekcja informatyki dostarcza nowych wiadomości o komputerach</a:t>
            </a: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P04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7425" y="1600200"/>
            <a:ext cx="7307149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szkolnej stołówce uczniowie mogą nie tylko zjeść pyszny obiad , ale też spędzać wolne chwile</a:t>
            </a:r>
            <a:endParaRPr lang="pl-PL" sz="2700" dirty="0"/>
          </a:p>
        </p:txBody>
      </p:sp>
      <p:pic>
        <p:nvPicPr>
          <p:cNvPr id="4" name="Symbol zastępczy zawartości 3" descr="IMGP05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7186" y="1600200"/>
            <a:ext cx="730762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xit" presetSubtype="0" ac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Wielu uczniów naszego gimnazjum zostaje laureatami konkursów przedmiotowych co świadczy o dobrym przygotowaniu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ger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3500" y="2132012"/>
            <a:ext cx="6017448" cy="4011632"/>
          </a:xfrm>
          <a:effectLst>
            <a:softEdge rad="127000"/>
          </a:effectLst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Każdy uczeń naszej szkoły posiada własną szafkę.</a:t>
            </a: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P048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143117"/>
            <a:ext cx="4143404" cy="276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Obraz 4" descr="DSCF2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3482603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Wieloletnią tradycją w naszej szkole są wybory do Młodzieżowej Rady Miasta              i  Samorządu Szkolnego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4_t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63660"/>
            <a:ext cx="6567528" cy="437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Wysokie średnie uczniów to efekt pracy naszych nauczycieli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_t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857364"/>
            <a:ext cx="6453210" cy="4302140"/>
          </a:xfrm>
          <a:effectLst>
            <a:softEdge rad="1270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Autorzy :</a:t>
            </a:r>
            <a:endParaRPr lang="pl-PL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Klaudia Liberka  15 lat</a:t>
            </a:r>
          </a:p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Martyna Reszko  15 lat</a:t>
            </a:r>
          </a:p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Emilia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Lizurej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   15 lat </a:t>
            </a:r>
          </a:p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Emilia Krawczyk  15 lat</a:t>
            </a:r>
          </a:p>
          <a:p>
            <a:pPr algn="ctr"/>
            <a:endParaRPr lang="pl-PL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Nauczyciel : Pan Piotr Gręda </a:t>
            </a:r>
          </a:p>
          <a:p>
            <a:pPr algn="ctr">
              <a:buNone/>
            </a:pP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46"/>
          </a:xfrm>
        </p:spPr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</a:rPr>
              <a:t>Budynek szkoły od wewnątrz</a:t>
            </a:r>
            <a:endParaRPr lang="pl-PL" sz="27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Szkoł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285860"/>
            <a:ext cx="5662300" cy="509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IMGP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3857652" cy="242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901014" cy="1285884"/>
          </a:xfrm>
        </p:spPr>
        <p:txBody>
          <a:bodyPr>
            <a:no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Nasza szkoła wyposażona jest w dwie nowoczesne sale gimnastyczne oraz siłownię  wraz z atlasem i sprzętem do ćwiczeń</a:t>
            </a: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IMGP0511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500174"/>
            <a:ext cx="4037525" cy="2690722"/>
          </a:xfrm>
        </p:spPr>
      </p:pic>
      <p:pic>
        <p:nvPicPr>
          <p:cNvPr id="7" name="Obraz 6" descr="IMGP05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786190"/>
            <a:ext cx="4143404" cy="278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IMGP05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00504"/>
            <a:ext cx="3575716" cy="2571767"/>
          </a:xfrm>
          <a:prstGeom prst="rect">
            <a:avLst/>
          </a:prstGeom>
        </p:spPr>
      </p:pic>
    </p:spTree>
  </p:cSld>
  <p:clrMapOvr>
    <a:masterClrMapping/>
  </p:clrMapOvr>
  <p:transition spd="slow" advTm="9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lekcjach wychowania fizycznego wszyscy aktywnie uczestniczą w zajęciach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Zdęcia w szkol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9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Każdy uczeń może rozwijać swoje pasje sportowe zapisując się do szkolnych drużyn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sweet tea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3500" y="1689101"/>
            <a:ext cx="6024582" cy="495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/>
          </a:bodyPr>
          <a:lstStyle/>
          <a:p>
            <a:pPr algn="ctr"/>
            <a:r>
              <a:rPr lang="pl-PL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 nauczyciele również udzielają sie sportowo</a:t>
            </a:r>
            <a:endParaRPr lang="pl-PL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2285992"/>
            <a:ext cx="5929354" cy="3936082"/>
          </a:xfrm>
          <a:effectLst>
            <a:softEdge rad="1270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Klasy językowe posiadają sprzęt ułatwiający edukację</a:t>
            </a: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sraka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19503"/>
            <a:ext cx="7467600" cy="423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72547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bibliotece każdy znajdzie coś dla siebie…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aa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416814"/>
            <a:ext cx="6500857" cy="505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xit" presetSubtype="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pl-PL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Apele to nasza szkolna tradycja</a:t>
            </a:r>
            <a:endParaRPr lang="pl-PL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ulpi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7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8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0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863</TotalTime>
  <Words>197</Words>
  <Application>Microsoft Office PowerPoint</Application>
  <PresentationFormat>Pokaz na ekranie (4:3)</PresentationFormat>
  <Paragraphs>28</Paragraphs>
  <Slides>19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Wykusz</vt:lpstr>
      <vt:lpstr>Publiczne               Gimnazjum nr 1 w Oleśnie </vt:lpstr>
      <vt:lpstr>Budynek szkoły od wewnątrz</vt:lpstr>
      <vt:lpstr>Nasza szkoła wyposażona jest w dwie nowoczesne sale gimnastyczne oraz siłownię  wraz z atlasem i sprzętem do ćwiczeń</vt:lpstr>
      <vt:lpstr>Na lekcjach wychowania fizycznego wszyscy aktywnie uczestniczą w zajęciach</vt:lpstr>
      <vt:lpstr>Każdy uczeń może rozwijać swoje pasje sportowe zapisując się do szkolnych drużyn</vt:lpstr>
      <vt:lpstr>Nasi nauczyciele również udzielają sie sportowo</vt:lpstr>
      <vt:lpstr>Klasy językowe posiadają sprzęt ułatwiający edukację</vt:lpstr>
      <vt:lpstr>W bibliotece każdy znajdzie coś dla siebie…</vt:lpstr>
      <vt:lpstr>Apele to nasza szkolna tradycja</vt:lpstr>
      <vt:lpstr>W pracowni chemicznej uczymy się                              i wykonujemy rozmaite doświadczenia </vt:lpstr>
      <vt:lpstr>Nie brak też rozrywki</vt:lpstr>
      <vt:lpstr>W szkole wspólnie z nauczycielami realizujemy wiele projektów edukacyjnych np.: „Aktywnie poznajemy świat” „Nowe technologie na usługach edukacji” „Równy start w przyszłość”</vt:lpstr>
      <vt:lpstr>Każda lekcja informatyki dostarcza nowych wiadomości o komputerach</vt:lpstr>
      <vt:lpstr>W szkolnej stołówce uczniowie mogą nie tylko zjeść pyszny obiad , ale też spędzać wolne chwile</vt:lpstr>
      <vt:lpstr>Wielu uczniów naszego gimnazjum zostaje laureatami konkursów przedmiotowych co świadczy o dobrym przygotowaniu</vt:lpstr>
      <vt:lpstr>Każdy uczeń naszej szkoły posiada własną szafkę.</vt:lpstr>
      <vt:lpstr>Wieloletnią tradycją w naszej szkole są wybory do Młodzieżowej Rady Miasta              i  Samorządu Szkolnego</vt:lpstr>
      <vt:lpstr>Wysokie średnie uczniów to efekt pracy naszych nauczycieli</vt:lpstr>
      <vt:lpstr>Autorzy 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Publiczne Gimnazjum nr 1 w Oleśnie </dc:title>
  <dc:creator>Kasia</dc:creator>
  <cp:lastModifiedBy>Heniek</cp:lastModifiedBy>
  <cp:revision>87</cp:revision>
  <dcterms:created xsi:type="dcterms:W3CDTF">2010-02-01T12:45:05Z</dcterms:created>
  <dcterms:modified xsi:type="dcterms:W3CDTF">2010-03-03T13:30:30Z</dcterms:modified>
</cp:coreProperties>
</file>